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305" r:id="rId2"/>
    <p:sldId id="304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301" r:id="rId11"/>
    <p:sldId id="289" r:id="rId12"/>
    <p:sldId id="293" r:id="rId13"/>
    <p:sldId id="290" r:id="rId14"/>
    <p:sldId id="291" r:id="rId15"/>
    <p:sldId id="292" r:id="rId16"/>
    <p:sldId id="296" r:id="rId17"/>
    <p:sldId id="271" r:id="rId18"/>
    <p:sldId id="311" r:id="rId19"/>
    <p:sldId id="312" r:id="rId20"/>
    <p:sldId id="313" r:id="rId21"/>
    <p:sldId id="314" r:id="rId22"/>
    <p:sldId id="315" r:id="rId23"/>
    <p:sldId id="306" r:id="rId24"/>
    <p:sldId id="307" r:id="rId25"/>
    <p:sldId id="308" r:id="rId26"/>
    <p:sldId id="309" r:id="rId27"/>
    <p:sldId id="31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00"/>
    <a:srgbClr val="FF0066"/>
    <a:srgbClr val="0066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983" autoAdjust="0"/>
    <p:restoredTop sz="94579" autoAdjust="0"/>
  </p:normalViewPr>
  <p:slideViewPr>
    <p:cSldViewPr>
      <p:cViewPr varScale="1">
        <p:scale>
          <a:sx n="88" d="100"/>
          <a:sy n="88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F109D0-F9B2-431A-8647-6F486386DC1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61BF53-DC27-4C2F-92A3-2BA8AB3163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1BF53-DC27-4C2F-92A3-2BA8AB31638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A82B9-7F19-46DF-B930-20120D761B5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91A87-3D7B-4689-9CC9-938D8C13AE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9\CELL%20PHONE%20Final.m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9\1st%20Probelm%20Campus.m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9\Child%20labour.avi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ELL PHONE Final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09600" y="838200"/>
            <a:ext cx="7944484" cy="541669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38200" y="1219200"/>
            <a:ext cx="75438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cmjv{Sobw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cmjv{Sob cwK¯pw k`-bpsS a¡Ä tkh\a\p-jvTn-¡p-¶p. _Ôn-XÀ¡p tamN-\-hpw, AÔÀ¡p ImgvNbpw ASn-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-aÀ¯-s¸-«-hÀ¡p kzmX-{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yhpw \ÂIm³ IS-¶p-h¶ Cutim-bpsS amXr-Ibpw ssNX-\y-hp-amWv Ahsc \bn-t¡-­-Xv.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st Probelm Campus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533400"/>
            <a:ext cx="7357533" cy="60198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3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04800" y="713125"/>
            <a:ext cx="85344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Iem-þ-km-ln-Xy-þ-kmw-kvIm-cnI taJ-e-IÄ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Ie-IÄ¡pw kmln-Xy-¯n\pw am\h ]ptcm-K-Xn-bn-epÅ Øm\-s¯-¡p-dn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pw k`m-am-Xmhv t_m[-h-Xn-bm-Wv. kmwkvIm-cnI cwK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--fnepw k`m-a-¡Ä kvXpXyÀl-amb tkh\w AÀ¸n-¡p-¶p-­v. 	[mÀ½n-I-aq-ey-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]I-cp¶ kn\n-a-IÄ, \mS-I-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Ä, \r¯-cq-]-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{]tXy-In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 {InkvXob Iem-cq-]-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XpS-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n-bh hgn ss{IkvXh ktµiw {]N-cn-¸n-¡p-hm³ k`m-X-\-bÀ¡v Npa-X-e-bp-­v.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295400" y="4343400"/>
            <a:ext cx="6499134" cy="2514600"/>
            <a:chOff x="0" y="4343400"/>
            <a:chExt cx="6499134" cy="25146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343400"/>
              <a:ext cx="3386470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52800" y="4343400"/>
              <a:ext cx="3146334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57200" y="641390"/>
            <a:ext cx="8153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]cn-ØnXn kwc-£Ww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66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{]Ir-Xn-bpsS kwXp-en-Xm-hØ kwc-£n-¡p-¶-Xn\pw k`m-a-¡Ä {i²n-¡-Ww. {kjvS-h-kvXp-¡Ä a\p-jy-hw-i-¯n\p apgp-h\pw th­n-bp-Å-Xm-Wv. AXv s]mXp-\-·-bv¡mbn kwc-£n-¡m\pw \oXn-]qÀÆw ssIImcyw sN¿m\pw \ap¡p IS-a-bp-­v.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" name="Content Placeholder 3" descr="398753_207018886063579_202864389812362_384647_1585871834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3429000"/>
            <a:ext cx="9143999" cy="3428999"/>
          </a:xfrm>
          <a:prstGeom prst="rect">
            <a:avLst/>
          </a:prstGeom>
        </p:spPr>
      </p:pic>
      <p:pic>
        <p:nvPicPr>
          <p:cNvPr id="5" name="Content Placeholder 3" descr="PIC_02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124200"/>
            <a:ext cx="3484226" cy="2819400"/>
          </a:xfrm>
          <a:prstGeom prst="ellipse">
            <a:avLst/>
          </a:prstGeom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09600" y="1011972"/>
            <a:ext cx="78486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kmaq-ln-I Xn·-IÄs¡-Xnsc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kphn-tij i_vZw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`mc-X-¯nsâ hnhn[ taJ-e-I-fnepw `mc-X-¯n\p ]pd¯pw anj³ the sN¿p¶ [mcmfw anj-\-dn-amÀ C¶p-ap-­v. kz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 \mSpw hoSpw hn«v A\y-P-\-X-I-fp-sS-bn-S-bnÂ kphn-tij ktµiw F¯n-¡m³ Cu anj-\-dn-amÀ sN¿p¶ XymKw hfsc hep-Xm-Wv.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ild labour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71600" y="914400"/>
            <a:ext cx="6477000" cy="51816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Content Placeholder 3" descr="Jesus_10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Ke</a:t>
            </a:r>
            <a:r>
              <a:rPr lang="en-US" sz="4500" dirty="0" err="1">
                <a:latin typeface="ML-Aathira" pitchFamily="82" charset="0"/>
              </a:rPr>
              <a:t>m</a:t>
            </a:r>
            <a:r>
              <a:rPr lang="en-US" sz="4500" dirty="0">
                <a:latin typeface="ML-Aathira" pitchFamily="82" charset="0"/>
              </a:rPr>
              <a:t>. 1:11þ24)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\w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kwKn¡pI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;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kmlNcy§Ä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pIqeamsW¦nepw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AsÃ¦nepw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PmKcqIXtbmsS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hÀ¯n¡pI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-(2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Xntam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4:2).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20775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pt-BR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t{]jnX {]hÀ¯-\-¯nsâ </a:t>
            </a:r>
            <a:br>
              <a:rPr lang="pt-BR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\qX-\m-`n-ap-Jy-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lang="pt-BR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Ä</a:t>
            </a:r>
            <a:endParaRPr lang="pt-BR" sz="5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048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9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9\Jesus-Wounds-Apostles-morm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743200"/>
            <a:ext cx="3452569" cy="40386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ka{</a:t>
            </a:r>
            <a:r>
              <a:rPr lang="en-US" sz="3000" b="1" dirty="0" err="1">
                <a:latin typeface="ML-Aathira" pitchFamily="82" charset="0"/>
              </a:rPr>
              <a:t>KhntamNI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Cutimsb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kmaqly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cmjv</a:t>
            </a:r>
            <a:r>
              <a:rPr lang="en-US" sz="3000" b="1" dirty="0">
                <a:latin typeface="ML-Aathira" pitchFamily="82" charset="0"/>
              </a:rPr>
              <a:t>{Sob </a:t>
            </a:r>
            <a:r>
              <a:rPr lang="en-US" sz="3000" b="1" dirty="0" err="1">
                <a:latin typeface="ML-Aathira" pitchFamily="82" charset="0"/>
              </a:rPr>
              <a:t>cwK§fnÂ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hÀ¯n¡p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IkvXh</a:t>
            </a:r>
            <a:r>
              <a:rPr lang="en-US" sz="3000" b="1" dirty="0">
                <a:latin typeface="ML-Aathira" pitchFamily="82" charset="0"/>
              </a:rPr>
              <a:t> t\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¡·</a:t>
            </a:r>
            <a:r>
              <a:rPr lang="en-US" sz="3000" b="1" dirty="0" err="1">
                <a:latin typeface="ML-Aathira" pitchFamily="82" charset="0"/>
              </a:rPr>
              <a:t>mÀ¡v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kphntijssNX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y¯nÂ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Dd¨p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X§fpsS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¯\§Ä sN¿phm³ </a:t>
            </a:r>
            <a:r>
              <a:rPr lang="en-US" sz="3000" b="1" dirty="0" err="1">
                <a:latin typeface="ML-Aathira" pitchFamily="82" charset="0"/>
              </a:rPr>
              <a:t>B´cnIiànbpw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ssNX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yhpw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InkvXob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aqey§fnÂ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ASnbpd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hyànXzw</a:t>
            </a:r>
            <a:r>
              <a:rPr lang="en-US" sz="3000" b="1" dirty="0">
                <a:latin typeface="ML-Aathira" pitchFamily="82" charset="0"/>
              </a:rPr>
              <a:t> hfÀ¯nsbSp¡m³ Rm³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ian¡pw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2514600"/>
            <a:ext cx="9144000" cy="2971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905000"/>
            <a:ext cx="830580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Aevam</a:t>
            </a:r>
            <a:r>
              <a:rPr lang="en-US" sz="3000" dirty="0">
                <a:latin typeface="ML-Aathira" pitchFamily="82" charset="0"/>
              </a:rPr>
              <a:t>-b-</a:t>
            </a:r>
            <a:r>
              <a:rPr lang="en-US" sz="3000" dirty="0" err="1">
                <a:latin typeface="ML-Aathira" pitchFamily="82" charset="0"/>
              </a:rPr>
              <a:t>cpsS</a:t>
            </a:r>
            <a:r>
              <a:rPr lang="en-US" sz="3000" dirty="0">
                <a:latin typeface="ML-Aathira" pitchFamily="82" charset="0"/>
              </a:rPr>
              <a:t> t{]</a:t>
            </a:r>
            <a:r>
              <a:rPr lang="en-US" sz="3000" dirty="0" err="1">
                <a:latin typeface="ML-Aathira" pitchFamily="82" charset="0"/>
              </a:rPr>
              <a:t>jn</a:t>
            </a:r>
            <a:r>
              <a:rPr lang="en-US" sz="3000" dirty="0">
                <a:latin typeface="ML-Aathira" pitchFamily="82" charset="0"/>
              </a:rPr>
              <a:t>-X-{]</a:t>
            </a:r>
            <a:r>
              <a:rPr lang="en-US" sz="3000" dirty="0" err="1">
                <a:latin typeface="ML-Aathira" pitchFamily="82" charset="0"/>
              </a:rPr>
              <a:t>hÀ</a:t>
            </a:r>
            <a:r>
              <a:rPr lang="en-US" sz="3000" dirty="0">
                <a:latin typeface="ML-Aathira" pitchFamily="82" charset="0"/>
              </a:rPr>
              <a:t>¯\¯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‚ </a:t>
            </a:r>
            <a:r>
              <a:rPr lang="en-US" sz="3000" dirty="0" err="1">
                <a:latin typeface="ML-Aathira" pitchFamily="82" charset="0"/>
              </a:rPr>
              <a:t>aÞew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]p-</a:t>
            </a:r>
            <a:r>
              <a:rPr lang="en-US" sz="3000" dirty="0" err="1">
                <a:latin typeface="ML-Aathira" pitchFamily="82" charset="0"/>
              </a:rPr>
              <a:t>ehpw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k¦oÀW</a:t>
            </a:r>
            <a:r>
              <a:rPr lang="en-US" sz="3000" dirty="0">
                <a:latin typeface="ML-Aathira" pitchFamily="82" charset="0"/>
              </a:rPr>
              <a:t>-hp-</a:t>
            </a:r>
            <a:r>
              <a:rPr lang="en-US" sz="3000" dirty="0" err="1">
                <a:latin typeface="ML-Aathira" pitchFamily="82" charset="0"/>
              </a:rPr>
              <a:t>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temI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amWv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cmjv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Sn-bw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>
                <a:latin typeface="ML-Aathira" pitchFamily="82" charset="0"/>
              </a:rPr>
              <a:t>km¼¯n-I-w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 err="1">
                <a:latin typeface="ML-Aathira" pitchFamily="82" charset="0"/>
              </a:rPr>
              <a:t>hyhkm-bw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 err="1">
                <a:latin typeface="ML-Aathira" pitchFamily="82" charset="0"/>
              </a:rPr>
              <a:t>hnZym-`ym-kw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 err="1">
                <a:latin typeface="ML-Aathira" pitchFamily="82" charset="0"/>
              </a:rPr>
              <a:t>kmaq-lnI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k¼À¡am-</a:t>
            </a:r>
            <a:r>
              <a:rPr lang="en-US" sz="3000" dirty="0">
                <a:latin typeface="ML-Aathira" pitchFamily="82" charset="0"/>
              </a:rPr>
              <a:t>[</a:t>
            </a:r>
            <a:r>
              <a:rPr lang="en-US" sz="3000" dirty="0">
                <a:latin typeface="ML-Aathira" pitchFamily="82" charset="0"/>
              </a:rPr>
              <a:t>y-</a:t>
            </a:r>
            <a:r>
              <a:rPr lang="en-US" sz="3000" dirty="0" err="1">
                <a:latin typeface="ML-Aathira" pitchFamily="82" charset="0"/>
              </a:rPr>
              <a:t>a§Ä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 err="1">
                <a:latin typeface="ML-Aathira" pitchFamily="82" charset="0"/>
              </a:rPr>
              <a:t>kmt¦Xn</a:t>
            </a:r>
            <a:r>
              <a:rPr lang="en-US" sz="3000" dirty="0">
                <a:latin typeface="ML-Aathira" pitchFamily="82" charset="0"/>
              </a:rPr>
              <a:t>-I-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Zy</a:t>
            </a:r>
            <a:r>
              <a:rPr lang="en-US" sz="3000" dirty="0">
                <a:latin typeface="ML-Aathira" pitchFamily="82" charset="0"/>
              </a:rPr>
              <a:t>, </a:t>
            </a:r>
            <a:r>
              <a:rPr lang="en-US" sz="3000" dirty="0" err="1">
                <a:latin typeface="ML-Aathira" pitchFamily="82" charset="0"/>
              </a:rPr>
              <a:t>Ie</a:t>
            </a:r>
            <a:r>
              <a:rPr lang="en-US" sz="3000" dirty="0">
                <a:latin typeface="ML-Aathira" pitchFamily="82" charset="0"/>
              </a:rPr>
              <a:t>-IÄ, </a:t>
            </a:r>
            <a:r>
              <a:rPr lang="en-US" sz="3000" dirty="0" err="1">
                <a:latin typeface="ML-Aathira" pitchFamily="82" charset="0"/>
              </a:rPr>
              <a:t>kvt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mÀSvkv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F¶n</a:t>
            </a:r>
            <a:r>
              <a:rPr lang="en-US" sz="3000" dirty="0">
                <a:latin typeface="ML-Aathira" pitchFamily="82" charset="0"/>
              </a:rPr>
              <a:t>-h-</a:t>
            </a:r>
            <a:r>
              <a:rPr lang="en-US" sz="3000" dirty="0" err="1">
                <a:latin typeface="ML-Aathira" pitchFamily="82" charset="0"/>
              </a:rPr>
              <a:t>bpsS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temI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amWv</a:t>
            </a:r>
            <a:r>
              <a:rPr lang="en-US" sz="3000" dirty="0">
                <a:latin typeface="ML-Aathira" pitchFamily="82" charset="0"/>
              </a:rPr>
              <a:t>. At\</a:t>
            </a:r>
            <a:r>
              <a:rPr lang="en-US" sz="3000" dirty="0" err="1">
                <a:latin typeface="ML-Aathira" pitchFamily="82" charset="0"/>
              </a:rPr>
              <a:t>Iw</a:t>
            </a:r>
            <a:r>
              <a:rPr lang="en-US" sz="3000" dirty="0">
                <a:latin typeface="ML-Aathira" pitchFamily="82" charset="0"/>
              </a:rPr>
              <a:t> Gjy³ </a:t>
            </a:r>
            <a:r>
              <a:rPr lang="en-US" sz="3000" dirty="0" err="1">
                <a:latin typeface="ML-Aathira" pitchFamily="82" charset="0"/>
              </a:rPr>
              <a:t>cmPy</a:t>
            </a:r>
            <a:r>
              <a:rPr lang="en-US" sz="3000" dirty="0">
                <a:latin typeface="ML-Aathira" pitchFamily="82" charset="0"/>
              </a:rPr>
              <a:t>-§-</a:t>
            </a:r>
            <a:r>
              <a:rPr lang="en-US" sz="3000" dirty="0" err="1">
                <a:latin typeface="ML-Aathira" pitchFamily="82" charset="0"/>
              </a:rPr>
              <a:t>fnÂ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Aevam-bÀ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bYmÀ</a:t>
            </a:r>
            <a:r>
              <a:rPr lang="en-US" sz="3000" dirty="0">
                <a:latin typeface="ML-Aathira" pitchFamily="82" charset="0"/>
              </a:rPr>
              <a:t>° </a:t>
            </a:r>
            <a:r>
              <a:rPr lang="en-US" sz="3000" dirty="0">
                <a:latin typeface="ML-Aathira" pitchFamily="82" charset="0"/>
              </a:rPr>
              <a:t>t{]</a:t>
            </a:r>
            <a:r>
              <a:rPr lang="en-US" sz="3000" dirty="0" err="1">
                <a:latin typeface="ML-Aathira" pitchFamily="82" charset="0"/>
              </a:rPr>
              <a:t>jn-Xcmbn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tkh</a:t>
            </a:r>
            <a:r>
              <a:rPr lang="en-US" sz="3000" dirty="0">
                <a:latin typeface="ML-Aathira" pitchFamily="82" charset="0"/>
              </a:rPr>
              <a:t>\w </a:t>
            </a:r>
            <a:r>
              <a:rPr lang="en-US" sz="3000" dirty="0" err="1">
                <a:latin typeface="ML-Aathira" pitchFamily="82" charset="0"/>
              </a:rPr>
              <a:t>sN¿p</a:t>
            </a:r>
            <a:r>
              <a:rPr lang="en-US" sz="3000" dirty="0">
                <a:latin typeface="ML-Aathira" pitchFamily="82" charset="0"/>
              </a:rPr>
              <a:t>-¶</a:t>
            </a:r>
            <a:r>
              <a:rPr lang="en-US" sz="3000" dirty="0" err="1">
                <a:latin typeface="ML-Aathira" pitchFamily="82" charset="0"/>
              </a:rPr>
              <a:t>p­v</a:t>
            </a:r>
            <a:r>
              <a:rPr lang="en-US" sz="3000" dirty="0">
                <a:latin typeface="ML-Aathira" pitchFamily="82" charset="0"/>
              </a:rPr>
              <a:t> (</a:t>
            </a:r>
            <a:r>
              <a:rPr lang="en-US" sz="3000" dirty="0">
                <a:latin typeface="ML-Aathira" pitchFamily="82" charset="0"/>
              </a:rPr>
              <a:t>G-</a:t>
            </a:r>
            <a:r>
              <a:rPr lang="en-US" sz="3000" dirty="0" err="1">
                <a:latin typeface="ML-Aathira" pitchFamily="82" charset="0"/>
              </a:rPr>
              <a:t>jybnse</a:t>
            </a:r>
            <a:r>
              <a:rPr lang="en-US" sz="3000" dirty="0">
                <a:latin typeface="ML-Aathira" pitchFamily="82" charset="0"/>
              </a:rPr>
              <a:t> k`. 45).</a:t>
            </a:r>
            <a:endParaRPr lang="en-US" sz="3000" dirty="0">
              <a:latin typeface="ML-Aathira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1143000"/>
            <a:ext cx="7848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en-US" sz="2500" b="1" dirty="0" err="1">
                <a:latin typeface="ML-Aathira" pitchFamily="82" charset="0"/>
              </a:rPr>
              <a:t>anin</a:t>
            </a:r>
            <a:r>
              <a:rPr lang="en-US" sz="2500" b="1" dirty="0">
                <a:latin typeface="ML-Aathira" pitchFamily="82" charset="0"/>
              </a:rPr>
              <a:t>-lm-</a:t>
            </a:r>
            <a:r>
              <a:rPr lang="en-US" sz="2500" b="1" dirty="0" err="1">
                <a:latin typeface="ML-Aathira" pitchFamily="82" charset="0"/>
              </a:rPr>
              <a:t>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XpSÀ¨bpw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ZuXy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hm</a:t>
            </a:r>
            <a:r>
              <a:rPr lang="en-US" sz="2500" b="1" dirty="0">
                <a:latin typeface="ML-Aathira" pitchFamily="82" charset="0"/>
              </a:rPr>
              <a:t>-l-I-</a:t>
            </a:r>
            <a:r>
              <a:rPr lang="en-US" sz="2500" b="1" dirty="0" err="1">
                <a:latin typeface="ML-Aathira" pitchFamily="82" charset="0"/>
              </a:rPr>
              <a:t>bp</a:t>
            </a:r>
            <a:r>
              <a:rPr lang="en-US" sz="2500" b="1" dirty="0">
                <a:latin typeface="ML-Aathira" pitchFamily="82" charset="0"/>
              </a:rPr>
              <a:t>-				</a:t>
            </a:r>
            <a:r>
              <a:rPr lang="en-US" sz="2500" b="1" dirty="0" err="1">
                <a:latin typeface="ML-Aathira" pitchFamily="82" charset="0"/>
              </a:rPr>
              <a:t>amWp</a:t>
            </a:r>
            <a:r>
              <a:rPr lang="en-US" sz="2500" b="1" dirty="0">
                <a:latin typeface="ML-Aathira" pitchFamily="82" charset="0"/>
              </a:rPr>
              <a:t> k`.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k` a\p-</a:t>
            </a:r>
            <a:r>
              <a:rPr lang="en-US" sz="2500" b="1" dirty="0" err="1">
                <a:latin typeface="ML-Aathira" pitchFamily="82" charset="0"/>
              </a:rPr>
              <a:t>jysâ</a:t>
            </a:r>
            <a:r>
              <a:rPr lang="en-US" sz="2500" b="1" dirty="0">
                <a:latin typeface="ML-Aathira" pitchFamily="82" charset="0"/>
              </a:rPr>
              <a:t> ka-{K-]p-</a:t>
            </a:r>
            <a:r>
              <a:rPr lang="en-US" sz="2500" b="1" dirty="0" err="1">
                <a:latin typeface="ML-Aathira" pitchFamily="82" charset="0"/>
              </a:rPr>
              <a:t>tcm</a:t>
            </a:r>
            <a:r>
              <a:rPr lang="en-US" sz="2500" b="1" dirty="0">
                <a:latin typeface="ML-Aathira" pitchFamily="82" charset="0"/>
              </a:rPr>
              <a:t>-K-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-¡p-</a:t>
            </a:r>
            <a:r>
              <a:rPr lang="en-US" sz="2500" b="1" dirty="0" err="1">
                <a:latin typeface="ML-Aathira" pitchFamily="82" charset="0"/>
              </a:rPr>
              <a:t>th</a:t>
            </a:r>
            <a:r>
              <a:rPr lang="en-US" sz="2500" b="1" dirty="0">
                <a:latin typeface="ML-Aathira" pitchFamily="82" charset="0"/>
              </a:rPr>
              <a:t>-­n-				</a:t>
            </a:r>
            <a:r>
              <a:rPr lang="en-US" sz="2500" b="1" dirty="0" err="1">
                <a:latin typeface="ML-Aathira" pitchFamily="82" charset="0"/>
              </a:rPr>
              <a:t>bmWp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bXv</a:t>
            </a:r>
            <a:r>
              <a:rPr lang="en-US" sz="2500" b="1" dirty="0">
                <a:latin typeface="ML-Aathira" pitchFamily="82" charset="0"/>
              </a:rPr>
              <a:t>\n-¡p-¶Xv. </a:t>
            </a:r>
          </a:p>
          <a:p>
            <a:r>
              <a:rPr lang="en-US" sz="2500" b="1" dirty="0">
                <a:latin typeface="ML-Aathira" pitchFamily="82" charset="0"/>
              </a:rPr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1341090"/>
            <a:ext cx="8305800" cy="31547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4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CXn</a:t>
            </a:r>
            <a:r>
              <a:rPr lang="en-US" sz="2500" b="1" dirty="0">
                <a:latin typeface="ML-Aathira" pitchFamily="82" charset="0"/>
              </a:rPr>
              <a:t>-\</a:t>
            </a:r>
            <a:r>
              <a:rPr lang="en-US" sz="2500" b="1" dirty="0" err="1">
                <a:latin typeface="ML-Aathira" pitchFamily="82" charset="0"/>
              </a:rPr>
              <a:t>mbn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AhÄ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kzoI-cn</a:t>
            </a:r>
            <a:r>
              <a:rPr lang="en-US" sz="2500" b="1" dirty="0">
                <a:latin typeface="ML-Aathira" pitchFamily="82" charset="0"/>
              </a:rPr>
              <a:t>-¨n-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--¡p¶ </a:t>
            </a:r>
            <a:r>
              <a:rPr lang="en-US" sz="2500" b="1" dirty="0" err="1">
                <a:latin typeface="ML-Aathira" pitchFamily="82" charset="0"/>
              </a:rPr>
              <a:t>amÀK</a:t>
            </a:r>
            <a:r>
              <a:rPr lang="en-US" sz="2500" b="1" dirty="0">
                <a:latin typeface="ML-Aathira" pitchFamily="82" charset="0"/>
              </a:rPr>
              <a:t>-§Ä 			\</a:t>
            </a:r>
            <a:r>
              <a:rPr lang="en-US" sz="2500" b="1" dirty="0" err="1">
                <a:latin typeface="ML-Aathira" pitchFamily="82" charset="0"/>
              </a:rPr>
              <a:t>nc</a:t>
            </a:r>
            <a:r>
              <a:rPr lang="en-US" sz="2500" b="1" dirty="0">
                <a:latin typeface="ML-Aathira" pitchFamily="82" charset="0"/>
              </a:rPr>
              <a:t>-h-[n-</a:t>
            </a:r>
            <a:r>
              <a:rPr lang="en-US" sz="2500" b="1" dirty="0" err="1">
                <a:latin typeface="ML-Aathira" pitchFamily="82" charset="0"/>
              </a:rPr>
              <a:t>bp</a:t>
            </a:r>
            <a:r>
              <a:rPr lang="en-US" sz="2500" b="1" dirty="0">
                <a:latin typeface="ML-Aathira" pitchFamily="82" charset="0"/>
              </a:rPr>
              <a:t>-­v.</a:t>
            </a:r>
          </a:p>
          <a:p>
            <a:endParaRPr lang="en-US" sz="24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hnZym-`ym-kw</a:t>
            </a:r>
            <a:r>
              <a:rPr lang="en-US" sz="2500" b="1" dirty="0">
                <a:latin typeface="ML-Aathira" pitchFamily="82" charset="0"/>
              </a:rPr>
              <a:t>, am[y-at{]</a:t>
            </a:r>
            <a:r>
              <a:rPr lang="en-US" sz="2500" b="1" dirty="0" err="1">
                <a:latin typeface="ML-Aathira" pitchFamily="82" charset="0"/>
              </a:rPr>
              <a:t>jn-XXzw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cmjv</a:t>
            </a:r>
            <a:r>
              <a:rPr lang="en-US" sz="2500" b="1" dirty="0">
                <a:latin typeface="ML-Aathira" pitchFamily="82" charset="0"/>
              </a:rPr>
              <a:t>{So-</a:t>
            </a:r>
            <a:r>
              <a:rPr lang="en-US" sz="2500" b="1" dirty="0" err="1">
                <a:latin typeface="ML-Aathira" pitchFamily="82" charset="0"/>
              </a:rPr>
              <a:t>bw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Iem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kmlnXy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kmwkvIm-cnI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taJ-eIÄ</a:t>
            </a:r>
            <a:r>
              <a:rPr lang="en-US" sz="2500" b="1" dirty="0">
                <a:latin typeface="ML-Aathira" pitchFamily="82" charset="0"/>
              </a:rPr>
              <a:t>, ]</a:t>
            </a:r>
            <a:r>
              <a:rPr lang="en-US" sz="2500" b="1" dirty="0" err="1">
                <a:latin typeface="ML-Aathira" pitchFamily="82" charset="0"/>
              </a:rPr>
              <a:t>cnØnXnkwc</a:t>
            </a:r>
            <a:r>
              <a:rPr lang="en-US" sz="2500" b="1" dirty="0">
                <a:latin typeface="ML-Aathira" pitchFamily="82" charset="0"/>
              </a:rPr>
              <a:t>-			£-</a:t>
            </a:r>
            <a:r>
              <a:rPr lang="en-US" sz="2500" b="1" dirty="0" err="1">
                <a:latin typeface="ML-Aathira" pitchFamily="82" charset="0"/>
              </a:rPr>
              <a:t>Ww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kmaq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ln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-·-IÄs¡-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-sc-</a:t>
            </a:r>
            <a:r>
              <a:rPr lang="en-US" sz="2500" b="1" dirty="0" err="1">
                <a:latin typeface="ML-Aathira" pitchFamily="82" charset="0"/>
              </a:rPr>
              <a:t>bpÅ</a:t>
            </a:r>
            <a:r>
              <a:rPr lang="en-US" sz="2500" b="1" dirty="0">
                <a:latin typeface="ML-Aathira" pitchFamily="82" charset="0"/>
              </a:rPr>
              <a:t>  			{]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¯-\-§Ä </a:t>
            </a:r>
            <a:r>
              <a:rPr lang="en-US" sz="2500" b="1" dirty="0" err="1">
                <a:latin typeface="ML-Aathira" pitchFamily="82" charset="0"/>
              </a:rPr>
              <a:t>F¶n-hbv¡v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C¶p</a:t>
            </a:r>
            <a:r>
              <a:rPr lang="en-US" sz="2500" b="1" dirty="0">
                <a:latin typeface="ML-Aathira" pitchFamily="82" charset="0"/>
              </a:rPr>
              <a:t> k` {]</a:t>
            </a:r>
            <a:r>
              <a:rPr lang="en-US" sz="2500" b="1" dirty="0" err="1">
                <a:latin typeface="ML-Aathira" pitchFamily="82" charset="0"/>
              </a:rPr>
              <a:t>tXyI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Du¶Â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sImSp¡p¶p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ZuXy§fnÂ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A`nam</a:t>
            </a:r>
            <a:r>
              <a:rPr lang="en-US" sz="2500" b="1" dirty="0">
                <a:latin typeface="ML-Aathira" pitchFamily="82" charset="0"/>
              </a:rPr>
              <a:t>\w.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km[n-¡p¶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[-¯n-</a:t>
            </a:r>
            <a:r>
              <a:rPr lang="en-US" sz="2500" b="1" dirty="0" err="1">
                <a:latin typeface="ML-Aathira" pitchFamily="82" charset="0"/>
              </a:rPr>
              <a:t>seÃmw</a:t>
            </a:r>
            <a:r>
              <a:rPr lang="en-US" sz="2500" b="1" dirty="0">
                <a:latin typeface="ML-Aathira" pitchFamily="82" charset="0"/>
              </a:rPr>
              <a:t> Ah-</a:t>
            </a:r>
            <a:r>
              <a:rPr lang="en-US" sz="2500" b="1" dirty="0" err="1">
                <a:latin typeface="ML-Aathira" pitchFamily="82" charset="0"/>
              </a:rPr>
              <a:t>tbmSp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kl</a:t>
            </a:r>
            <a:r>
              <a:rPr lang="en-US" sz="2500" b="1" dirty="0">
                <a:latin typeface="ML-Aathira" pitchFamily="82" charset="0"/>
              </a:rPr>
              <a:t>-I-			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-¡m\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k¶-²X.</a:t>
            </a:r>
          </a:p>
          <a:p>
            <a:pPr algn="just"/>
            <a:endParaRPr lang="en-US" sz="22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temI</a:t>
            </a:r>
            <a:r>
              <a:rPr lang="en-US" sz="2500" b="1" dirty="0">
                <a:latin typeface="ML-Aathira" pitchFamily="82" charset="0"/>
              </a:rPr>
              <a:t>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\S-¡p¶ 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·-</a:t>
            </a:r>
            <a:r>
              <a:rPr lang="en-US" sz="2500" b="1" dirty="0" err="1">
                <a:latin typeface="ML-Aathira" pitchFamily="82" charset="0"/>
              </a:rPr>
              <a:t>ItfmSpw</a:t>
            </a:r>
            <a:r>
              <a:rPr lang="en-US" sz="2500" b="1" dirty="0">
                <a:latin typeface="ML-Aathira" pitchFamily="82" charset="0"/>
              </a:rPr>
              <a:t> 	</a:t>
            </a:r>
            <a:r>
              <a:rPr lang="en-US" sz="2500" b="1" dirty="0" err="1">
                <a:latin typeface="ML-Aathira" pitchFamily="82" charset="0"/>
              </a:rPr>
              <a:t>kw`h§tfmSpw</a:t>
            </a:r>
            <a:r>
              <a:rPr lang="en-US" sz="2500" b="1" dirty="0">
                <a:latin typeface="ML-Aathira" pitchFamily="82" charset="0"/>
              </a:rPr>
              <a:t> k` F§s\</a:t>
            </a:r>
            <a:r>
              <a:rPr lang="en-US" sz="2500" b="1" dirty="0" err="1">
                <a:latin typeface="ML-Aathira" pitchFamily="82" charset="0"/>
              </a:rPr>
              <a:t>bmWp</a:t>
            </a:r>
            <a:r>
              <a:rPr lang="en-US" sz="2500" b="1" dirty="0">
                <a:latin typeface="ML-Aathira" pitchFamily="82" charset="0"/>
              </a:rPr>
              <a:t>     	{]</a:t>
            </a:r>
            <a:r>
              <a:rPr lang="en-US" sz="2500" b="1" dirty="0" err="1">
                <a:latin typeface="ML-Aathira" pitchFamily="82" charset="0"/>
              </a:rPr>
              <a:t>XnIcn</a:t>
            </a:r>
            <a:r>
              <a:rPr lang="en-US" sz="2500" b="1" dirty="0">
                <a:latin typeface="ML-Aathira" pitchFamily="82" charset="0"/>
              </a:rPr>
              <a:t>-¡p-¶ </a:t>
            </a:r>
            <a:r>
              <a:rPr lang="en-US" sz="2500" b="1" dirty="0" err="1">
                <a:latin typeface="ML-Aathira" pitchFamily="82" charset="0"/>
              </a:rPr>
              <a:t>sX¶p</a:t>
            </a:r>
            <a:r>
              <a:rPr lang="en-US" sz="2500" b="1" dirty="0">
                <a:latin typeface="ML-Aathira" pitchFamily="82" charset="0"/>
              </a:rPr>
              <a:t> {i²n-¡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AXn</a:t>
            </a:r>
            <a:r>
              <a:rPr lang="en-US" sz="2500" b="1" dirty="0">
                <a:latin typeface="ML-Aathira" pitchFamily="82" charset="0"/>
              </a:rPr>
              <a:t>-\-\p-</a:t>
            </a:r>
            <a:r>
              <a:rPr lang="en-US" sz="2500" b="1" dirty="0" err="1">
                <a:latin typeface="ML-Aathira" pitchFamily="82" charset="0"/>
              </a:rPr>
              <a:t>kr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Xocp</a:t>
            </a:r>
            <a:r>
              <a:rPr lang="en-US" sz="2500" b="1" dirty="0">
                <a:latin typeface="ML-Aathira" pitchFamily="82" charset="0"/>
              </a:rPr>
              <a:t>-am-\-§Ä </a:t>
            </a:r>
            <a:r>
              <a:rPr lang="en-US" sz="2500" b="1" dirty="0" err="1">
                <a:latin typeface="ML-Aathira" pitchFamily="82" charset="0"/>
              </a:rPr>
              <a:t>FSp¯p</a:t>
            </a:r>
            <a:r>
              <a:rPr lang="en-US" sz="2500" b="1" dirty="0">
                <a:latin typeface="ML-Aathira" pitchFamily="82" charset="0"/>
              </a:rPr>
              <a:t> 	{]</a:t>
            </a:r>
            <a:r>
              <a:rPr lang="en-US" sz="2500" b="1" dirty="0" err="1">
                <a:latin typeface="ML-Aathira" pitchFamily="82" charset="0"/>
              </a:rPr>
              <a:t>hÀ¯n¡p</a:t>
            </a:r>
            <a:r>
              <a:rPr lang="en-US" sz="2500" b="1" dirty="0">
                <a:latin typeface="ML-Aathira" pitchFamily="82" charset="0"/>
              </a:rPr>
              <a:t>-¶p.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762000" y="457200"/>
            <a:ext cx="7620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Cu temI-¯nÂ Cutim-bpsS XpSÀ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bpw IqZm-i-bp-amWv k`. Cutim-bpsS c£m-Ic ZuXyw XpS-cp-hm³ k` \nbp-à-bm-bn-cn-¡p-¶p. Cu ZuXyw \nd-th-äp-hm³ k`-sb¶pw {]Xn-Úm-_-²-bm-bn-cp-¶p.</a:t>
            </a:r>
            <a:endParaRPr kumimoji="0" lang="pt-BR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714" y="2514600"/>
            <a:ext cx="6697086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143000" y="940237"/>
            <a:ext cx="678180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 anin-lm-bpsS XpSÀ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¨</a:t>
            </a: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bpw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ZuXy-hm-l-Ibpw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3366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1.		Cutim \ÂInb c£ ]m]-¯nÂ\n-¶pÅ Bßm-hnsâ tamN\w am{X-a-Ã, a\p-jysâ ka{K hntam-N-\-am-Wv. AXn-\mÂ k`bpw a\p-jysâ ka-{K-amb hntam-N\w e£y-am-¡n-bmWv A²zm-\n-¡p-¶-Xv.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85800" y="1318260"/>
            <a:ext cx="77724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 temI-¯nsâ a\x-km£n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66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hnizm-k-¯n\pw k·mÀ¤-¯n\pw FXn-cmbn Imcy-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Ä. am{X-a-Ã, a\pjysâ kpØnXn XI-cm-dn-em-¡p¶ GXp kw`-hw temI-¯n-ep-­m-bmepw AXn-\pÅ {]Xn-I-c-W-¯n\pw {]Xn-hn-[n-¡pw-th­n temIw k`-bn-te¡v Däp-t\m-¡p-¶p-­v. {]kvXpX hnj-b-¯nÂ ]cn-ip² ]nXmhv F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lang="pt-BR" sz="3000" dirty="0">
                <a:latin typeface="ML-Aathira" pitchFamily="82" charset="0"/>
              </a:rPr>
              <a:t>p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]d-bp¶p F¶ptIÄ¡m³ temI-t\-Xm-¡Ä ImtXmÀ¡p-¶p.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14400" y="838200"/>
            <a:ext cx="73152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hnZym-`ymk t{]jn-XXzw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3000" b="0" i="0" u="none" strike="noStrike" cap="none" normalizeH="0" baseline="0" dirty="0">
              <a:ln>
                <a:noFill/>
              </a:ln>
              <a:solidFill>
                <a:srgbClr val="660066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a\p-jysâ ]c-am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yw ap¶nÂ I­p-sIm­v Ahsâ hyàn-Xz-¯n\p cq]w \ÂIp-I-bmWp icn-bmb hnZym-`ym-k-¯nsâ e£yw (hn-Zym-`ymkw </a:t>
            </a:r>
            <a:r>
              <a:rPr kumimoji="0" lang="pt-BR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G.E.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1). 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6055" y="3657600"/>
            <a:ext cx="426954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09600" y="1633478"/>
            <a:ext cx="7924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kvt\lw, kXyw, \oXn, kmtlm-Z-cyw, kam-[m\w XpS-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nb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aqey-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Pohn-X-¯nÂ {]mhÀ¯n-I-am-¡m³ hnZym-`ymkw e£yw hbv¡-Ww. Xn·-IÄ hÀÖn-¡m\pw \·-IÄ kzoI-cn-¡m\pw hyàn-Isf hnZym-`ymkw klm-bn-¡p-¶p. Zmcn-{Zyw, AÚX, ASn-a-¯w, NqjWw apX-emb {]iv\--sf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-¡p-dn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lang="pt-BR" sz="3000" dirty="0">
                <a:latin typeface="ML-Aathira" pitchFamily="82" charset="0"/>
              </a:rPr>
              <a:t>p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]Tn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 Ahsb D·q-e\w sN¿p-¶-Xn\pw hnZym-`ym-kw-sIm­p km[n-¡p-¶p.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57200" y="175260"/>
            <a:ext cx="82296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am[ya t{]jn-XXzw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66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am[y-a-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a\p-jy-a-\-Êns\ Iogvs¸-Sp¯n kzm[o\w Dd-¸n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I-gn-ªp. am[y-a-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 kzm[o-\-s¯-¡p-dn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lang="pt-BR" sz="3000" dirty="0">
                <a:latin typeface="ML-Aathira" pitchFamily="82" charset="0"/>
              </a:rPr>
              <a:t>p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c­mw h¯n-¡m³ Iu¬knÂ Hcp Un{In ]pd-s¸-Sp-hn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n-cp-¶p. am[y-a-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hnt\m-Zhpw hnÚm-\hpw ]I-cp-¶-Xn\p ]pdta ssZh-cmPy {]Nm-c-W-¯n\pw Gsd klm-b-I-c-am-sW¶p Iu¬knÂ ]d-bp-¶p. (km-aqly am[y-a-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þ 2)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36578" y="4343400"/>
            <a:ext cx="8250222" cy="2514600"/>
            <a:chOff x="0" y="4343400"/>
            <a:chExt cx="8250222" cy="25146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4343400"/>
              <a:ext cx="3189533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00400" y="4343400"/>
              <a:ext cx="3477550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29400" y="4343400"/>
              <a:ext cx="1620822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33400" y="1637943"/>
            <a:ext cx="80010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CâÀs\äv bpK-¯nÂ Pohn-¡p¶ B[p-\nI k`bv¡v Cu kmt¦-XnI hnZy-bpsS D]-tbmKw AXy-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m-t]-£n-X-am-Wv. kmaq-lnI k¼À¡-am-[y-a-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Ä¡p-th-­n-bpÅ s]m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n-^n-¡ÂIu¬ knÂ "k`bpw CâÀs\äpw', "CâÀs\-änse [mÀ½n-IX' F¶n-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s\ c­v tcJ-IÄ ]pd-s¸-Sp-hn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-n«p­v.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</TotalTime>
  <Words>158</Words>
  <Application>Microsoft Office PowerPoint</Application>
  <PresentationFormat>On-screen Show (4:3)</PresentationFormat>
  <Paragraphs>68</Paragraphs>
  <Slides>27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k` t{]jnX kaqlw kotdm ae-_mÀ k`-bpsS hnizmk  ]cn-io-e\ ]mTm-hen.</vt:lpstr>
      <vt:lpstr>t{]jnX {]hÀ¯-\-¯nsâ  \qX-\m-`n-ap-Jy-§Ä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Lijo chummar</dc:creator>
  <cp:lastModifiedBy>Administrator</cp:lastModifiedBy>
  <cp:revision>124</cp:revision>
  <dcterms:created xsi:type="dcterms:W3CDTF">2011-08-05T16:31:03Z</dcterms:created>
  <dcterms:modified xsi:type="dcterms:W3CDTF">2013-10-25T06:51:32Z</dcterms:modified>
</cp:coreProperties>
</file>